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5" r:id="rId10"/>
    <p:sldId id="268" r:id="rId11"/>
    <p:sldId id="266" r:id="rId12"/>
    <p:sldId id="267" r:id="rId13"/>
    <p:sldId id="269" r:id="rId14"/>
    <p:sldId id="270" r:id="rId15"/>
  </p:sldIdLst>
  <p:sldSz cx="9144000" cy="5143500" type="screen16x9"/>
  <p:notesSz cx="6858000" cy="9144000"/>
  <p:embeddedFontLst>
    <p:embeddedFont>
      <p:font typeface="Dosis" pitchFamily="2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Black" panose="02000000000000000000" pitchFamily="2" charset="0"/>
      <p:bold r:id="rId23"/>
      <p:boldItalic r:id="rId24"/>
    </p:embeddedFont>
    <p:embeddedFont>
      <p:font typeface="Roboto Thin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9DED95-B220-4BF2-9915-0E1EA9CDD61D}" v="10" dt="2024-07-16T05:36:02.191"/>
  </p1510:revLst>
</p1510:revInfo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82" d="100"/>
          <a:sy n="82" d="100"/>
        </p:scale>
        <p:origin x="97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lphine Vincent" userId="66c5d284e898346d" providerId="LiveId" clId="{BE9DED95-B220-4BF2-9915-0E1EA9CDD61D}"/>
    <pc:docChg chg="undo custSel addSld delSld modSld">
      <pc:chgData name="Delphine Vincent" userId="66c5d284e898346d" providerId="LiveId" clId="{BE9DED95-B220-4BF2-9915-0E1EA9CDD61D}" dt="2024-07-16T05:44:53.541" v="1075" actId="1076"/>
      <pc:docMkLst>
        <pc:docMk/>
      </pc:docMkLst>
      <pc:sldChg chg="modSp mod">
        <pc:chgData name="Delphine Vincent" userId="66c5d284e898346d" providerId="LiveId" clId="{BE9DED95-B220-4BF2-9915-0E1EA9CDD61D}" dt="2024-07-16T04:45:36.298" v="17" actId="179"/>
        <pc:sldMkLst>
          <pc:docMk/>
          <pc:sldMk cId="0" sldId="256"/>
        </pc:sldMkLst>
        <pc:spChg chg="mod">
          <ac:chgData name="Delphine Vincent" userId="66c5d284e898346d" providerId="LiveId" clId="{BE9DED95-B220-4BF2-9915-0E1EA9CDD61D}" dt="2024-07-16T04:43:54.245" v="10" actId="20577"/>
          <ac:spMkLst>
            <pc:docMk/>
            <pc:sldMk cId="0" sldId="256"/>
            <ac:spMk id="292" creationId="{00000000-0000-0000-0000-000000000000}"/>
          </ac:spMkLst>
        </pc:spChg>
        <pc:spChg chg="mod">
          <ac:chgData name="Delphine Vincent" userId="66c5d284e898346d" providerId="LiveId" clId="{BE9DED95-B220-4BF2-9915-0E1EA9CDD61D}" dt="2024-07-16T04:45:36.298" v="17" actId="179"/>
          <ac:spMkLst>
            <pc:docMk/>
            <pc:sldMk cId="0" sldId="256"/>
            <ac:spMk id="293" creationId="{00000000-0000-0000-0000-000000000000}"/>
          </ac:spMkLst>
        </pc:spChg>
      </pc:sldChg>
      <pc:sldChg chg="modSp mod">
        <pc:chgData name="Delphine Vincent" userId="66c5d284e898346d" providerId="LiveId" clId="{BE9DED95-B220-4BF2-9915-0E1EA9CDD61D}" dt="2024-07-16T04:46:15.309" v="35" actId="20577"/>
        <pc:sldMkLst>
          <pc:docMk/>
          <pc:sldMk cId="0" sldId="257"/>
        </pc:sldMkLst>
        <pc:spChg chg="mod">
          <ac:chgData name="Delphine Vincent" userId="66c5d284e898346d" providerId="LiveId" clId="{BE9DED95-B220-4BF2-9915-0E1EA9CDD61D}" dt="2024-07-16T04:46:15.309" v="35" actId="20577"/>
          <ac:spMkLst>
            <pc:docMk/>
            <pc:sldMk cId="0" sldId="257"/>
            <ac:spMk id="298" creationId="{00000000-0000-0000-0000-000000000000}"/>
          </ac:spMkLst>
        </pc:spChg>
      </pc:sldChg>
      <pc:sldChg chg="modSp mod">
        <pc:chgData name="Delphine Vincent" userId="66c5d284e898346d" providerId="LiveId" clId="{BE9DED95-B220-4BF2-9915-0E1EA9CDD61D}" dt="2024-07-16T05:30:59.990" v="786" actId="14100"/>
        <pc:sldMkLst>
          <pc:docMk/>
          <pc:sldMk cId="0" sldId="258"/>
        </pc:sldMkLst>
        <pc:spChg chg="mod">
          <ac:chgData name="Delphine Vincent" userId="66c5d284e898346d" providerId="LiveId" clId="{BE9DED95-B220-4BF2-9915-0E1EA9CDD61D}" dt="2024-07-16T05:30:59.990" v="786" actId="14100"/>
          <ac:spMkLst>
            <pc:docMk/>
            <pc:sldMk cId="0" sldId="258"/>
            <ac:spMk id="305" creationId="{00000000-0000-0000-0000-000000000000}"/>
          </ac:spMkLst>
        </pc:spChg>
      </pc:sldChg>
      <pc:sldChg chg="modSp mod">
        <pc:chgData name="Delphine Vincent" userId="66c5d284e898346d" providerId="LiveId" clId="{BE9DED95-B220-4BF2-9915-0E1EA9CDD61D}" dt="2024-07-16T04:48:37.973" v="128" actId="20577"/>
        <pc:sldMkLst>
          <pc:docMk/>
          <pc:sldMk cId="0" sldId="259"/>
        </pc:sldMkLst>
        <pc:spChg chg="mod">
          <ac:chgData name="Delphine Vincent" userId="66c5d284e898346d" providerId="LiveId" clId="{BE9DED95-B220-4BF2-9915-0E1EA9CDD61D}" dt="2024-07-16T04:48:37.973" v="128" actId="20577"/>
          <ac:spMkLst>
            <pc:docMk/>
            <pc:sldMk cId="0" sldId="259"/>
            <ac:spMk id="310" creationId="{00000000-0000-0000-0000-000000000000}"/>
          </ac:spMkLst>
        </pc:spChg>
      </pc:sldChg>
      <pc:sldChg chg="addSp modSp mod">
        <pc:chgData name="Delphine Vincent" userId="66c5d284e898346d" providerId="LiveId" clId="{BE9DED95-B220-4BF2-9915-0E1EA9CDD61D}" dt="2024-07-16T05:29:05.020" v="733" actId="14100"/>
        <pc:sldMkLst>
          <pc:docMk/>
          <pc:sldMk cId="0" sldId="260"/>
        </pc:sldMkLst>
        <pc:spChg chg="mod">
          <ac:chgData name="Delphine Vincent" userId="66c5d284e898346d" providerId="LiveId" clId="{BE9DED95-B220-4BF2-9915-0E1EA9CDD61D}" dt="2024-07-16T04:52:44.614" v="143" actId="14100"/>
          <ac:spMkLst>
            <pc:docMk/>
            <pc:sldMk cId="0" sldId="260"/>
            <ac:spMk id="2" creationId="{323988BE-C67C-A589-31BB-01690C151344}"/>
          </ac:spMkLst>
        </pc:spChg>
        <pc:spChg chg="add mod">
          <ac:chgData name="Delphine Vincent" userId="66c5d284e898346d" providerId="LiveId" clId="{BE9DED95-B220-4BF2-9915-0E1EA9CDD61D}" dt="2024-07-16T05:29:05.020" v="733" actId="14100"/>
          <ac:spMkLst>
            <pc:docMk/>
            <pc:sldMk cId="0" sldId="260"/>
            <ac:spMk id="3" creationId="{0AE2C900-8871-B874-5BC6-D81E232B8920}"/>
          </ac:spMkLst>
        </pc:spChg>
        <pc:spChg chg="mod">
          <ac:chgData name="Delphine Vincent" userId="66c5d284e898346d" providerId="LiveId" clId="{BE9DED95-B220-4BF2-9915-0E1EA9CDD61D}" dt="2024-07-16T04:51:38.143" v="134"/>
          <ac:spMkLst>
            <pc:docMk/>
            <pc:sldMk cId="0" sldId="260"/>
            <ac:spMk id="315" creationId="{00000000-0000-0000-0000-000000000000}"/>
          </ac:spMkLst>
        </pc:spChg>
        <pc:graphicFrameChg chg="mod modGraphic">
          <ac:chgData name="Delphine Vincent" userId="66c5d284e898346d" providerId="LiveId" clId="{BE9DED95-B220-4BF2-9915-0E1EA9CDD61D}" dt="2024-07-16T04:54:31.474" v="192" actId="1035"/>
          <ac:graphicFrameMkLst>
            <pc:docMk/>
            <pc:sldMk cId="0" sldId="260"/>
            <ac:graphicFrameMk id="317" creationId="{00000000-0000-0000-0000-000000000000}"/>
          </ac:graphicFrameMkLst>
        </pc:graphicFrameChg>
      </pc:sldChg>
      <pc:sldChg chg="modSp mod">
        <pc:chgData name="Delphine Vincent" userId="66c5d284e898346d" providerId="LiveId" clId="{BE9DED95-B220-4BF2-9915-0E1EA9CDD61D}" dt="2024-07-16T05:28:56.813" v="731" actId="14100"/>
        <pc:sldMkLst>
          <pc:docMk/>
          <pc:sldMk cId="0" sldId="261"/>
        </pc:sldMkLst>
        <pc:spChg chg="mod">
          <ac:chgData name="Delphine Vincent" userId="66c5d284e898346d" providerId="LiveId" clId="{BE9DED95-B220-4BF2-9915-0E1EA9CDD61D}" dt="2024-07-16T04:56:23.873" v="242" actId="20577"/>
          <ac:spMkLst>
            <pc:docMk/>
            <pc:sldMk cId="0" sldId="261"/>
            <ac:spMk id="322" creationId="{00000000-0000-0000-0000-000000000000}"/>
          </ac:spMkLst>
        </pc:spChg>
        <pc:spChg chg="mod">
          <ac:chgData name="Delphine Vincent" userId="66c5d284e898346d" providerId="LiveId" clId="{BE9DED95-B220-4BF2-9915-0E1EA9CDD61D}" dt="2024-07-16T04:59:01.584" v="291" actId="14100"/>
          <ac:spMkLst>
            <pc:docMk/>
            <pc:sldMk cId="0" sldId="261"/>
            <ac:spMk id="323" creationId="{00000000-0000-0000-0000-000000000000}"/>
          </ac:spMkLst>
        </pc:spChg>
        <pc:spChg chg="mod">
          <ac:chgData name="Delphine Vincent" userId="66c5d284e898346d" providerId="LiveId" clId="{BE9DED95-B220-4BF2-9915-0E1EA9CDD61D}" dt="2024-07-16T05:28:56.813" v="731" actId="14100"/>
          <ac:spMkLst>
            <pc:docMk/>
            <pc:sldMk cId="0" sldId="261"/>
            <ac:spMk id="324" creationId="{00000000-0000-0000-0000-000000000000}"/>
          </ac:spMkLst>
        </pc:spChg>
        <pc:graphicFrameChg chg="mod modGraphic">
          <ac:chgData name="Delphine Vincent" userId="66c5d284e898346d" providerId="LiveId" clId="{BE9DED95-B220-4BF2-9915-0E1EA9CDD61D}" dt="2024-07-16T04:59:05.120" v="292" actId="1076"/>
          <ac:graphicFrameMkLst>
            <pc:docMk/>
            <pc:sldMk cId="0" sldId="261"/>
            <ac:graphicFrameMk id="325" creationId="{00000000-0000-0000-0000-000000000000}"/>
          </ac:graphicFrameMkLst>
        </pc:graphicFrameChg>
      </pc:sldChg>
      <pc:sldChg chg="del">
        <pc:chgData name="Delphine Vincent" userId="66c5d284e898346d" providerId="LiveId" clId="{BE9DED95-B220-4BF2-9915-0E1EA9CDD61D}" dt="2024-07-16T05:23:36.423" v="567" actId="47"/>
        <pc:sldMkLst>
          <pc:docMk/>
          <pc:sldMk cId="0" sldId="262"/>
        </pc:sldMkLst>
      </pc:sldChg>
      <pc:sldChg chg="modSp mod">
        <pc:chgData name="Delphine Vincent" userId="66c5d284e898346d" providerId="LiveId" clId="{BE9DED95-B220-4BF2-9915-0E1EA9CDD61D}" dt="2024-07-16T04:59:27.239" v="305" actId="20577"/>
        <pc:sldMkLst>
          <pc:docMk/>
          <pc:sldMk cId="3403908015" sldId="265"/>
        </pc:sldMkLst>
        <pc:spChg chg="mod">
          <ac:chgData name="Delphine Vincent" userId="66c5d284e898346d" providerId="LiveId" clId="{BE9DED95-B220-4BF2-9915-0E1EA9CDD61D}" dt="2024-07-16T04:59:27.239" v="305" actId="20577"/>
          <ac:spMkLst>
            <pc:docMk/>
            <pc:sldMk cId="3403908015" sldId="265"/>
            <ac:spMk id="310" creationId="{00000000-0000-0000-0000-000000000000}"/>
          </ac:spMkLst>
        </pc:spChg>
      </pc:sldChg>
      <pc:sldChg chg="addSp delSp modSp mod">
        <pc:chgData name="Delphine Vincent" userId="66c5d284e898346d" providerId="LiveId" clId="{BE9DED95-B220-4BF2-9915-0E1EA9CDD61D}" dt="2024-07-16T05:42:29.462" v="909" actId="20577"/>
        <pc:sldMkLst>
          <pc:docMk/>
          <pc:sldMk cId="2063242561" sldId="266"/>
        </pc:sldMkLst>
        <pc:spChg chg="mod">
          <ac:chgData name="Delphine Vincent" userId="66c5d284e898346d" providerId="LiveId" clId="{BE9DED95-B220-4BF2-9915-0E1EA9CDD61D}" dt="2024-07-16T05:42:29.462" v="909" actId="20577"/>
          <ac:spMkLst>
            <pc:docMk/>
            <pc:sldMk cId="2063242561" sldId="266"/>
            <ac:spMk id="2" creationId="{323988BE-C67C-A589-31BB-01690C151344}"/>
          </ac:spMkLst>
        </pc:spChg>
        <pc:spChg chg="mod">
          <ac:chgData name="Delphine Vincent" userId="66c5d284e898346d" providerId="LiveId" clId="{BE9DED95-B220-4BF2-9915-0E1EA9CDD61D}" dt="2024-07-16T05:24:17.756" v="623" actId="1036"/>
          <ac:spMkLst>
            <pc:docMk/>
            <pc:sldMk cId="2063242561" sldId="266"/>
            <ac:spMk id="315" creationId="{00000000-0000-0000-0000-000000000000}"/>
          </ac:spMkLst>
        </pc:spChg>
        <pc:graphicFrameChg chg="del mod modGraphic">
          <ac:chgData name="Delphine Vincent" userId="66c5d284e898346d" providerId="LiveId" clId="{BE9DED95-B220-4BF2-9915-0E1EA9CDD61D}" dt="2024-07-16T05:18:28.952" v="518" actId="478"/>
          <ac:graphicFrameMkLst>
            <pc:docMk/>
            <pc:sldMk cId="2063242561" sldId="266"/>
            <ac:graphicFrameMk id="3" creationId="{87A4DC15-53AB-6A48-2592-F87BB055E29F}"/>
          </ac:graphicFrameMkLst>
        </pc:graphicFrameChg>
        <pc:graphicFrameChg chg="add mod modGraphic">
          <ac:chgData name="Delphine Vincent" userId="66c5d284e898346d" providerId="LiveId" clId="{BE9DED95-B220-4BF2-9915-0E1EA9CDD61D}" dt="2024-07-16T05:42:19.016" v="908" actId="1076"/>
          <ac:graphicFrameMkLst>
            <pc:docMk/>
            <pc:sldMk cId="2063242561" sldId="266"/>
            <ac:graphicFrameMk id="4" creationId="{0C8D136D-AE6D-016E-FC62-C139C56B7E1D}"/>
          </ac:graphicFrameMkLst>
        </pc:graphicFrameChg>
      </pc:sldChg>
      <pc:sldChg chg="delSp modSp mod">
        <pc:chgData name="Delphine Vincent" userId="66c5d284e898346d" providerId="LiveId" clId="{BE9DED95-B220-4BF2-9915-0E1EA9CDD61D}" dt="2024-07-16T05:42:37.324" v="913" actId="20577"/>
        <pc:sldMkLst>
          <pc:docMk/>
          <pc:sldMk cId="4219240212" sldId="267"/>
        </pc:sldMkLst>
        <pc:spChg chg="mod">
          <ac:chgData name="Delphine Vincent" userId="66c5d284e898346d" providerId="LiveId" clId="{BE9DED95-B220-4BF2-9915-0E1EA9CDD61D}" dt="2024-07-16T05:42:37.324" v="913" actId="20577"/>
          <ac:spMkLst>
            <pc:docMk/>
            <pc:sldMk cId="4219240212" sldId="267"/>
            <ac:spMk id="2" creationId="{323988BE-C67C-A589-31BB-01690C151344}"/>
          </ac:spMkLst>
        </pc:spChg>
        <pc:spChg chg="mod">
          <ac:chgData name="Delphine Vincent" userId="66c5d284e898346d" providerId="LiveId" clId="{BE9DED95-B220-4BF2-9915-0E1EA9CDD61D}" dt="2024-07-16T05:24:27.284" v="649" actId="1035"/>
          <ac:spMkLst>
            <pc:docMk/>
            <pc:sldMk cId="4219240212" sldId="267"/>
            <ac:spMk id="315" creationId="{00000000-0000-0000-0000-000000000000}"/>
          </ac:spMkLst>
        </pc:spChg>
        <pc:graphicFrameChg chg="del">
          <ac:chgData name="Delphine Vincent" userId="66c5d284e898346d" providerId="LiveId" clId="{BE9DED95-B220-4BF2-9915-0E1EA9CDD61D}" dt="2024-07-16T05:22:01.418" v="558" actId="478"/>
          <ac:graphicFrameMkLst>
            <pc:docMk/>
            <pc:sldMk cId="4219240212" sldId="267"/>
            <ac:graphicFrameMk id="3" creationId="{724D6C9D-4122-5712-6AB9-65093B7F65C5}"/>
          </ac:graphicFrameMkLst>
        </pc:graphicFrameChg>
      </pc:sldChg>
      <pc:sldChg chg="modSp mod">
        <pc:chgData name="Delphine Vincent" userId="66c5d284e898346d" providerId="LiveId" clId="{BE9DED95-B220-4BF2-9915-0E1EA9CDD61D}" dt="2024-07-16T05:24:09.392" v="608" actId="1038"/>
        <pc:sldMkLst>
          <pc:docMk/>
          <pc:sldMk cId="542286849" sldId="268"/>
        </pc:sldMkLst>
        <pc:spChg chg="mod">
          <ac:chgData name="Delphine Vincent" userId="66c5d284e898346d" providerId="LiveId" clId="{BE9DED95-B220-4BF2-9915-0E1EA9CDD61D}" dt="2024-07-16T05:24:09.392" v="608" actId="1038"/>
          <ac:spMkLst>
            <pc:docMk/>
            <pc:sldMk cId="542286849" sldId="268"/>
            <ac:spMk id="2" creationId="{323988BE-C67C-A589-31BB-01690C151344}"/>
          </ac:spMkLst>
        </pc:spChg>
        <pc:spChg chg="mod">
          <ac:chgData name="Delphine Vincent" userId="66c5d284e898346d" providerId="LiveId" clId="{BE9DED95-B220-4BF2-9915-0E1EA9CDD61D}" dt="2024-07-16T05:24:04.156" v="589" actId="1035"/>
          <ac:spMkLst>
            <pc:docMk/>
            <pc:sldMk cId="542286849" sldId="268"/>
            <ac:spMk id="315" creationId="{00000000-0000-0000-0000-000000000000}"/>
          </ac:spMkLst>
        </pc:spChg>
        <pc:graphicFrameChg chg="mod modGraphic">
          <ac:chgData name="Delphine Vincent" userId="66c5d284e898346d" providerId="LiveId" clId="{BE9DED95-B220-4BF2-9915-0E1EA9CDD61D}" dt="2024-07-16T05:24:04.156" v="589" actId="1035"/>
          <ac:graphicFrameMkLst>
            <pc:docMk/>
            <pc:sldMk cId="542286849" sldId="268"/>
            <ac:graphicFrameMk id="317" creationId="{00000000-0000-0000-0000-000000000000}"/>
          </ac:graphicFrameMkLst>
        </pc:graphicFrameChg>
      </pc:sldChg>
      <pc:sldChg chg="addSp delSp modSp add mod">
        <pc:chgData name="Delphine Vincent" userId="66c5d284e898346d" providerId="LiveId" clId="{BE9DED95-B220-4BF2-9915-0E1EA9CDD61D}" dt="2024-07-16T05:42:42.452" v="915" actId="20577"/>
        <pc:sldMkLst>
          <pc:docMk/>
          <pc:sldMk cId="972647466" sldId="269"/>
        </pc:sldMkLst>
        <pc:spChg chg="mod">
          <ac:chgData name="Delphine Vincent" userId="66c5d284e898346d" providerId="LiveId" clId="{BE9DED95-B220-4BF2-9915-0E1EA9CDD61D}" dt="2024-07-16T05:42:42.452" v="915" actId="20577"/>
          <ac:spMkLst>
            <pc:docMk/>
            <pc:sldMk cId="972647466" sldId="269"/>
            <ac:spMk id="2" creationId="{323988BE-C67C-A589-31BB-01690C151344}"/>
          </ac:spMkLst>
        </pc:spChg>
        <pc:spChg chg="add del mod">
          <ac:chgData name="Delphine Vincent" userId="66c5d284e898346d" providerId="LiveId" clId="{BE9DED95-B220-4BF2-9915-0E1EA9CDD61D}" dt="2024-07-16T05:29:49.620" v="742" actId="478"/>
          <ac:spMkLst>
            <pc:docMk/>
            <pc:sldMk cId="972647466" sldId="269"/>
            <ac:spMk id="4" creationId="{AC09FCF0-0086-9851-FC02-06646C6BC667}"/>
          </ac:spMkLst>
        </pc:spChg>
        <pc:spChg chg="mod">
          <ac:chgData name="Delphine Vincent" userId="66c5d284e898346d" providerId="LiveId" clId="{BE9DED95-B220-4BF2-9915-0E1EA9CDD61D}" dt="2024-07-16T05:32:09.067" v="791" actId="20577"/>
          <ac:spMkLst>
            <pc:docMk/>
            <pc:sldMk cId="972647466" sldId="269"/>
            <ac:spMk id="315" creationId="{00000000-0000-0000-0000-000000000000}"/>
          </ac:spMkLst>
        </pc:spChg>
        <pc:graphicFrameChg chg="add mod modGraphic">
          <ac:chgData name="Delphine Vincent" userId="66c5d284e898346d" providerId="LiveId" clId="{BE9DED95-B220-4BF2-9915-0E1EA9CDD61D}" dt="2024-07-16T05:28:31.810" v="729" actId="113"/>
          <ac:graphicFrameMkLst>
            <pc:docMk/>
            <pc:sldMk cId="972647466" sldId="269"/>
            <ac:graphicFrameMk id="3" creationId="{DE21CC9B-74D5-072B-0570-7CA9CA0B68CE}"/>
          </ac:graphicFrameMkLst>
        </pc:graphicFrameChg>
      </pc:sldChg>
      <pc:sldChg chg="del">
        <pc:chgData name="Delphine Vincent" userId="66c5d284e898346d" providerId="LiveId" clId="{BE9DED95-B220-4BF2-9915-0E1EA9CDD61D}" dt="2024-07-16T05:23:39.518" v="568" actId="47"/>
        <pc:sldMkLst>
          <pc:docMk/>
          <pc:sldMk cId="2502363810" sldId="269"/>
        </pc:sldMkLst>
      </pc:sldChg>
      <pc:sldChg chg="addSp delSp modSp add mod">
        <pc:chgData name="Delphine Vincent" userId="66c5d284e898346d" providerId="LiveId" clId="{BE9DED95-B220-4BF2-9915-0E1EA9CDD61D}" dt="2024-07-16T05:44:53.541" v="1075" actId="1076"/>
        <pc:sldMkLst>
          <pc:docMk/>
          <pc:sldMk cId="1341690039" sldId="270"/>
        </pc:sldMkLst>
        <pc:spChg chg="mod">
          <ac:chgData name="Delphine Vincent" userId="66c5d284e898346d" providerId="LiveId" clId="{BE9DED95-B220-4BF2-9915-0E1EA9CDD61D}" dt="2024-07-16T05:36:22.718" v="838" actId="14100"/>
          <ac:spMkLst>
            <pc:docMk/>
            <pc:sldMk cId="1341690039" sldId="270"/>
            <ac:spMk id="2" creationId="{323988BE-C67C-A589-31BB-01690C151344}"/>
          </ac:spMkLst>
        </pc:spChg>
        <pc:spChg chg="add mod">
          <ac:chgData name="Delphine Vincent" userId="66c5d284e898346d" providerId="LiveId" clId="{BE9DED95-B220-4BF2-9915-0E1EA9CDD61D}" dt="2024-07-16T05:44:53.541" v="1075" actId="1076"/>
          <ac:spMkLst>
            <pc:docMk/>
            <pc:sldMk cId="1341690039" sldId="270"/>
            <ac:spMk id="5" creationId="{4B9DB7D1-2B46-F1B6-23BE-B9FC860C4E87}"/>
          </ac:spMkLst>
        </pc:spChg>
        <pc:spChg chg="mod">
          <ac:chgData name="Delphine Vincent" userId="66c5d284e898346d" providerId="LiveId" clId="{BE9DED95-B220-4BF2-9915-0E1EA9CDD61D}" dt="2024-07-16T05:32:25.594" v="813" actId="20577"/>
          <ac:spMkLst>
            <pc:docMk/>
            <pc:sldMk cId="1341690039" sldId="270"/>
            <ac:spMk id="315" creationId="{00000000-0000-0000-0000-000000000000}"/>
          </ac:spMkLst>
        </pc:spChg>
        <pc:graphicFrameChg chg="del">
          <ac:chgData name="Delphine Vincent" userId="66c5d284e898346d" providerId="LiveId" clId="{BE9DED95-B220-4BF2-9915-0E1EA9CDD61D}" dt="2024-07-16T05:35:28.402" v="826" actId="478"/>
          <ac:graphicFrameMkLst>
            <pc:docMk/>
            <pc:sldMk cId="1341690039" sldId="270"/>
            <ac:graphicFrameMk id="3" creationId="{DE21CC9B-74D5-072B-0570-7CA9CA0B68CE}"/>
          </ac:graphicFrameMkLst>
        </pc:graphicFrameChg>
        <pc:graphicFrameChg chg="add mod modGraphic">
          <ac:chgData name="Delphine Vincent" userId="66c5d284e898346d" providerId="LiveId" clId="{BE9DED95-B220-4BF2-9915-0E1EA9CDD61D}" dt="2024-07-16T05:36:32.624" v="846" actId="14100"/>
          <ac:graphicFrameMkLst>
            <pc:docMk/>
            <pc:sldMk cId="1341690039" sldId="270"/>
            <ac:graphicFrameMk id="4" creationId="{23B2566C-1893-905E-F663-7D709E6BD9EA}"/>
          </ac:graphicFrameMkLst>
        </pc:graphicFrameChg>
      </pc:sldChg>
      <pc:sldChg chg="del">
        <pc:chgData name="Delphine Vincent" userId="66c5d284e898346d" providerId="LiveId" clId="{BE9DED95-B220-4BF2-9915-0E1EA9CDD61D}" dt="2024-07-16T05:23:40.628" v="569" actId="47"/>
        <pc:sldMkLst>
          <pc:docMk/>
          <pc:sldMk cId="2417613963" sldId="270"/>
        </pc:sldMkLst>
      </pc:sldChg>
      <pc:sldChg chg="del">
        <pc:chgData name="Delphine Vincent" userId="66c5d284e898346d" providerId="LiveId" clId="{BE9DED95-B220-4BF2-9915-0E1EA9CDD61D}" dt="2024-07-16T05:23:41.643" v="570" actId="47"/>
        <pc:sldMkLst>
          <pc:docMk/>
          <pc:sldMk cId="3017307315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922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689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91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478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74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57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2669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9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>
                <a:solidFill>
                  <a:srgbClr val="295269"/>
                </a:solidFill>
              </a:rPr>
              <a:t>Project Assignment: User Churn using SQL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198285" y="712925"/>
            <a:ext cx="8851929" cy="42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dirty="0" err="1">
                <a:effectLst/>
                <a:latin typeface="Apercu"/>
              </a:rPr>
              <a:t>Codeflix</a:t>
            </a:r>
            <a:r>
              <a:rPr lang="en-AU" dirty="0">
                <a:effectLst/>
                <a:latin typeface="Apercu"/>
              </a:rPr>
              <a:t>, a streaming video startup, is interested in measuring their user churn rate. In this project, you’ll be helping them answer these questions about their churn: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dirty="0">
                <a:effectLst/>
                <a:latin typeface="Apercu"/>
              </a:rPr>
              <a:t>1. Get familiar with the company.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>
                <a:effectLst/>
                <a:latin typeface="Apercu"/>
              </a:rPr>
              <a:t>How many months has the company been operating? Which months do you have enough information to calculate a churn rate?</a:t>
            </a:r>
            <a:endParaRPr lang="en-AU" dirty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>
                <a:effectLst/>
                <a:latin typeface="Apercu"/>
              </a:rPr>
              <a:t>What segments of users exist?</a:t>
            </a:r>
            <a:endParaRPr lang="en-AU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dirty="0">
                <a:effectLst/>
                <a:latin typeface="Apercu"/>
              </a:rPr>
              <a:t>2. What is the overall churn trend since the company started?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dirty="0">
                <a:effectLst/>
                <a:latin typeface="Apercu"/>
              </a:rPr>
              <a:t>3. Compare the churn rates between user segments.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>
                <a:effectLst/>
                <a:latin typeface="Apercu"/>
              </a:rPr>
              <a:t>Which segment of users should the company focus on expanding?</a:t>
            </a:r>
            <a:endParaRPr lang="en-AU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dirty="0">
                <a:solidFill>
                  <a:srgbClr val="10162F"/>
                </a:solidFill>
                <a:effectLst/>
                <a:latin typeface="Apercu"/>
              </a:rPr>
              <a:t>Four months into launching </a:t>
            </a:r>
            <a:r>
              <a:rPr lang="en-AU" dirty="0" err="1">
                <a:solidFill>
                  <a:srgbClr val="10162F"/>
                </a:solidFill>
                <a:effectLst/>
                <a:latin typeface="Apercu"/>
              </a:rPr>
              <a:t>Codeflix</a:t>
            </a:r>
            <a:r>
              <a:rPr lang="en-AU" dirty="0">
                <a:solidFill>
                  <a:srgbClr val="10162F"/>
                </a:solidFill>
                <a:effectLst/>
                <a:latin typeface="Apercu"/>
              </a:rPr>
              <a:t>, management asks you to look into subscription churn rates. It’s early on in the business and people are excited to know how the company is doing.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dirty="0">
                <a:solidFill>
                  <a:srgbClr val="10162F"/>
                </a:solidFill>
                <a:effectLst/>
                <a:latin typeface="Apercu"/>
              </a:rPr>
              <a:t>The marketing department is particularly interested in how the churn compares between two segments of users. They provide you with a dataset containing subscription data for users who were acquired through two distinct channels.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dirty="0">
                <a:solidFill>
                  <a:srgbClr val="10162F"/>
                </a:solidFill>
                <a:effectLst/>
                <a:latin typeface="Apercu"/>
              </a:rPr>
              <a:t>The dataset provided to you contains one SQL table,</a:t>
            </a:r>
            <a:r>
              <a:rPr lang="en-US" dirty="0">
                <a:solidFill>
                  <a:srgbClr val="10162F"/>
                </a:solidFill>
                <a:effectLst/>
                <a:latin typeface="Apercu"/>
              </a:rPr>
              <a:t> </a:t>
            </a:r>
            <a:r>
              <a:rPr lang="en-US" dirty="0">
                <a:solidFill>
                  <a:srgbClr val="15141F"/>
                </a:solidFill>
                <a:effectLst/>
                <a:highlight>
                  <a:srgbClr val="EAE9ED"/>
                </a:highlight>
                <a:latin typeface="Monaco"/>
              </a:rPr>
              <a:t>subscriptions</a:t>
            </a:r>
            <a:r>
              <a:rPr lang="en-AU" dirty="0">
                <a:solidFill>
                  <a:srgbClr val="10162F"/>
                </a:solidFill>
                <a:effectLst/>
                <a:latin typeface="Apercu"/>
              </a:rPr>
              <a:t>. Within the table, there are 4 columns:</a:t>
            </a:r>
            <a:endParaRPr lang="en-AU" dirty="0">
              <a:effectLst/>
              <a:latin typeface="Calibri" panose="020F0502020204030204" pitchFamily="34" charset="0"/>
            </a:endParaRPr>
          </a:p>
          <a:p>
            <a:pPr lvl="1" indent="446088" fontAlgn="ctr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15141F"/>
                </a:solidFill>
                <a:effectLst/>
                <a:highlight>
                  <a:srgbClr val="EAE9ED"/>
                </a:highlight>
                <a:latin typeface="Monaco"/>
              </a:rPr>
              <a:t>id</a:t>
            </a:r>
            <a:r>
              <a:rPr lang="en-US" dirty="0">
                <a:solidFill>
                  <a:srgbClr val="10162F"/>
                </a:solidFill>
                <a:effectLst/>
                <a:latin typeface="Apercu"/>
              </a:rPr>
              <a:t> </a:t>
            </a:r>
            <a:r>
              <a:rPr lang="en-AU" dirty="0">
                <a:solidFill>
                  <a:srgbClr val="10162F"/>
                </a:solidFill>
                <a:effectLst/>
                <a:latin typeface="Apercu"/>
              </a:rPr>
              <a:t>- the subscription id</a:t>
            </a:r>
            <a:endParaRPr lang="en-AU" dirty="0">
              <a:solidFill>
                <a:srgbClr val="15141F"/>
              </a:solidFill>
              <a:effectLst/>
              <a:latin typeface="Calibri" panose="020F0502020204030204" pitchFamily="34" charset="0"/>
            </a:endParaRPr>
          </a:p>
          <a:p>
            <a:pPr lvl="1" indent="446088" fontAlgn="ctr"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rgbClr val="15141F"/>
                </a:solidFill>
                <a:effectLst/>
                <a:highlight>
                  <a:srgbClr val="EAE9ED"/>
                </a:highlight>
                <a:latin typeface="Monaco"/>
              </a:rPr>
              <a:t>subscription_start</a:t>
            </a:r>
            <a:r>
              <a:rPr lang="en-US" dirty="0">
                <a:solidFill>
                  <a:srgbClr val="10162F"/>
                </a:solidFill>
                <a:effectLst/>
                <a:latin typeface="Apercu"/>
              </a:rPr>
              <a:t> </a:t>
            </a:r>
            <a:r>
              <a:rPr lang="en-AU" dirty="0">
                <a:solidFill>
                  <a:srgbClr val="10162F"/>
                </a:solidFill>
                <a:effectLst/>
                <a:latin typeface="Apercu"/>
              </a:rPr>
              <a:t>- the start date of the subscription</a:t>
            </a:r>
            <a:endParaRPr lang="en-AU" dirty="0">
              <a:solidFill>
                <a:srgbClr val="15141F"/>
              </a:solidFill>
              <a:effectLst/>
              <a:latin typeface="Calibri" panose="020F0502020204030204" pitchFamily="34" charset="0"/>
            </a:endParaRPr>
          </a:p>
          <a:p>
            <a:pPr lvl="1" indent="446088" fontAlgn="ctr"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rgbClr val="15141F"/>
                </a:solidFill>
                <a:effectLst/>
                <a:highlight>
                  <a:srgbClr val="EAE9ED"/>
                </a:highlight>
                <a:latin typeface="Monaco"/>
              </a:rPr>
              <a:t>subscription_end</a:t>
            </a:r>
            <a:r>
              <a:rPr lang="en-US" dirty="0">
                <a:solidFill>
                  <a:srgbClr val="10162F"/>
                </a:solidFill>
                <a:effectLst/>
                <a:latin typeface="Apercu"/>
              </a:rPr>
              <a:t> </a:t>
            </a:r>
            <a:r>
              <a:rPr lang="en-AU" dirty="0">
                <a:solidFill>
                  <a:srgbClr val="10162F"/>
                </a:solidFill>
                <a:effectLst/>
                <a:latin typeface="Apercu"/>
              </a:rPr>
              <a:t>- the end date of the subscription</a:t>
            </a:r>
            <a:endParaRPr lang="en-AU" dirty="0">
              <a:solidFill>
                <a:srgbClr val="15141F"/>
              </a:solidFill>
              <a:effectLst/>
              <a:latin typeface="Calibri" panose="020F0502020204030204" pitchFamily="34" charset="0"/>
            </a:endParaRPr>
          </a:p>
          <a:p>
            <a:pPr lvl="1" indent="446088" fontAlgn="ctr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15141F"/>
                </a:solidFill>
                <a:effectLst/>
                <a:highlight>
                  <a:srgbClr val="EAE9ED"/>
                </a:highlight>
                <a:latin typeface="Monaco"/>
              </a:rPr>
              <a:t>segment</a:t>
            </a:r>
            <a:r>
              <a:rPr lang="en-US" dirty="0">
                <a:solidFill>
                  <a:srgbClr val="10162F"/>
                </a:solidFill>
                <a:effectLst/>
                <a:latin typeface="Apercu"/>
              </a:rPr>
              <a:t> </a:t>
            </a:r>
            <a:r>
              <a:rPr lang="en-AU" dirty="0">
                <a:solidFill>
                  <a:srgbClr val="10162F"/>
                </a:solidFill>
                <a:effectLst/>
                <a:latin typeface="Apercu"/>
              </a:rPr>
              <a:t>- this identifies which segment the subscription owner belongs to</a:t>
            </a:r>
            <a:endParaRPr lang="en-AU" dirty="0">
              <a:solidFill>
                <a:srgbClr val="15141F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dirty="0" err="1">
                <a:solidFill>
                  <a:srgbClr val="10162F"/>
                </a:solidFill>
                <a:effectLst/>
                <a:latin typeface="Apercu"/>
              </a:rPr>
              <a:t>Codeflix</a:t>
            </a:r>
            <a:r>
              <a:rPr lang="en-AU" dirty="0">
                <a:solidFill>
                  <a:srgbClr val="10162F"/>
                </a:solidFill>
                <a:effectLst/>
                <a:latin typeface="Apercu"/>
              </a:rPr>
              <a:t> requires a minimum subscription length of 31 days, so a user can never start and end their subscription in the same month.</a:t>
            </a:r>
          </a:p>
          <a:p>
            <a:pPr indent="446088" algn="just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dirty="0">
              <a:effectLst/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-27007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Create a Status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hape 323">
            <a:extLst>
              <a:ext uri="{FF2B5EF4-FFF2-40B4-BE49-F238E27FC236}">
                <a16:creationId xmlns:a16="http://schemas.microsoft.com/office/drawing/2014/main" id="{323988BE-C67C-A589-31BB-01690C151344}"/>
              </a:ext>
            </a:extLst>
          </p:cNvPr>
          <p:cNvSpPr txBox="1"/>
          <p:nvPr/>
        </p:nvSpPr>
        <p:spPr>
          <a:xfrm>
            <a:off x="69474" y="473737"/>
            <a:ext cx="8762826" cy="463459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/* Task 5-6 - create a temporary table, status, from the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table */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 COPY PASTE CODES FROM 2.1-2.2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subscriptions.*,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months.first_day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months.last_day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subscriptions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CROSS JOIN months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id,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month,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WHEN (segment = 87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OR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END AS is_active_87,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WHEN (segment = 30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OR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END AS is_active_30,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WHEN (segment = 87) AND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END AS is_canceled_87,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WHEN (segment = 30) AND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ELSE 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END AS is_canceled_30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status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</a:p>
        </p:txBody>
      </p:sp>
    </p:spTree>
    <p:extLst>
      <p:ext uri="{BB962C8B-B14F-4D97-AF65-F5344CB8AC3E}">
        <p14:creationId xmlns:p14="http://schemas.microsoft.com/office/powerpoint/2010/main" val="4219240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-27007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Create a Status_Aggregate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hape 323">
            <a:extLst>
              <a:ext uri="{FF2B5EF4-FFF2-40B4-BE49-F238E27FC236}">
                <a16:creationId xmlns:a16="http://schemas.microsoft.com/office/drawing/2014/main" id="{323988BE-C67C-A589-31BB-01690C151344}"/>
              </a:ext>
            </a:extLst>
          </p:cNvPr>
          <p:cNvSpPr txBox="1"/>
          <p:nvPr/>
        </p:nvSpPr>
        <p:spPr>
          <a:xfrm>
            <a:off x="69474" y="567521"/>
            <a:ext cx="8762826" cy="257426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/* Task 7 -  Create a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status_aggregate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temporary table that is a SUM of the active and canceled subscriptions for each segment, for each month */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 COPY PASTE CODES FROM 2.1-2.3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2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status_aggregate</a:t>
            </a:r>
            <a:r>
              <a:rPr lang="en-AU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(</a:t>
            </a:r>
            <a:endParaRPr lang="en-AU" sz="12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endParaRPr lang="en-AU" sz="12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SUM(is_active_87) AS sum_active_87,</a:t>
            </a:r>
            <a:endParaRPr lang="en-AU" sz="12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SUM(is_active_30) AS sum_active_30,</a:t>
            </a:r>
            <a:endParaRPr lang="en-AU" sz="12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SUM(is_canceled_87) AS sum_canceled_87,</a:t>
            </a:r>
            <a:endParaRPr lang="en-AU" sz="12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SUM(is_canceled_30) AS sum_canceled_30</a:t>
            </a:r>
            <a:endParaRPr lang="en-AU" sz="12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status</a:t>
            </a:r>
            <a:endParaRPr lang="en-AU" sz="12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 BY month</a:t>
            </a:r>
            <a:endParaRPr lang="en-AU" sz="12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FROM </a:t>
            </a:r>
            <a:r>
              <a:rPr lang="en-US" sz="12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status_aggregate</a:t>
            </a: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AU" sz="12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21CC9B-74D5-072B-0570-7CA9CA0B6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1399"/>
              </p:ext>
            </p:extLst>
          </p:nvPr>
        </p:nvGraphicFramePr>
        <p:xfrm>
          <a:off x="311700" y="3367881"/>
          <a:ext cx="8154391" cy="1524000"/>
        </p:xfrm>
        <a:graphic>
          <a:graphicData uri="http://schemas.openxmlformats.org/drawingml/2006/table">
            <a:tbl>
              <a:tblPr/>
              <a:tblGrid>
                <a:gridCol w="1930001">
                  <a:extLst>
                    <a:ext uri="{9D8B030D-6E8A-4147-A177-3AD203B41FA5}">
                      <a16:colId xmlns:a16="http://schemas.microsoft.com/office/drawing/2014/main" val="2576780985"/>
                    </a:ext>
                  </a:extLst>
                </a:gridCol>
                <a:gridCol w="1956795">
                  <a:extLst>
                    <a:ext uri="{9D8B030D-6E8A-4147-A177-3AD203B41FA5}">
                      <a16:colId xmlns:a16="http://schemas.microsoft.com/office/drawing/2014/main" val="1982899909"/>
                    </a:ext>
                  </a:extLst>
                </a:gridCol>
                <a:gridCol w="2126454">
                  <a:extLst>
                    <a:ext uri="{9D8B030D-6E8A-4147-A177-3AD203B41FA5}">
                      <a16:colId xmlns:a16="http://schemas.microsoft.com/office/drawing/2014/main" val="3695733748"/>
                    </a:ext>
                  </a:extLst>
                </a:gridCol>
                <a:gridCol w="2141141">
                  <a:extLst>
                    <a:ext uri="{9D8B030D-6E8A-4147-A177-3AD203B41FA5}">
                      <a16:colId xmlns:a16="http://schemas.microsoft.com/office/drawing/2014/main" val="2577589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1"/>
                          </a:solidFill>
                          <a:effectLst/>
                        </a:rPr>
                        <a:t>sum_active_87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1"/>
                          </a:solidFill>
                          <a:effectLst/>
                        </a:rPr>
                        <a:t>sum_active_30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1"/>
                          </a:solidFill>
                          <a:effectLst/>
                        </a:rPr>
                        <a:t>sum_canceled_87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1"/>
                          </a:solidFill>
                          <a:effectLst/>
                        </a:rPr>
                        <a:t>sum_canceled_30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9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609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278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291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70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001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462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518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148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38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10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531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716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258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646466"/>
                          </a:solidFill>
                          <a:effectLst/>
                        </a:rPr>
                        <a:t>84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81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647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-27007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 Compute churn rates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hape 323">
            <a:extLst>
              <a:ext uri="{FF2B5EF4-FFF2-40B4-BE49-F238E27FC236}">
                <a16:creationId xmlns:a16="http://schemas.microsoft.com/office/drawing/2014/main" id="{323988BE-C67C-A589-31BB-01690C151344}"/>
              </a:ext>
            </a:extLst>
          </p:cNvPr>
          <p:cNvSpPr txBox="1"/>
          <p:nvPr/>
        </p:nvSpPr>
        <p:spPr>
          <a:xfrm>
            <a:off x="69474" y="567520"/>
            <a:ext cx="6542341" cy="289078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 Task 8 - Calculate the churn rates for the two segments over the three month period */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 COPY PASTE CODES FROM 2.1-2.4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month,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churn_rate_87,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churn_rate_30,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ROUND(churn_rate_87 / churn_rate_30, 1) AS </a:t>
            </a:r>
            <a:r>
              <a:rPr lang="en-US" sz="12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churn_rate_ratio</a:t>
            </a:r>
            <a:endParaRPr lang="en-US" sz="12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(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SELECT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month,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ROUND(1.0 * sum_canceled_87 / sum_active_87, 2) AS churn_rate_87,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ROUND(1.0 * sum_canceled_30 / sum_active_30, 2) AS churn_rate_30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FROM </a:t>
            </a:r>
            <a:r>
              <a:rPr lang="en-US" sz="12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status_aggregate</a:t>
            </a:r>
            <a:endParaRPr lang="en-US" sz="12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sz="12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calculated_rates</a:t>
            </a:r>
            <a:r>
              <a:rPr lang="en-US" sz="120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AU" sz="120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B2566C-1893-905E-F663-7D709E6BD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566979"/>
              </p:ext>
            </p:extLst>
          </p:nvPr>
        </p:nvGraphicFramePr>
        <p:xfrm>
          <a:off x="69474" y="3560885"/>
          <a:ext cx="6542341" cy="1524000"/>
        </p:xfrm>
        <a:graphic>
          <a:graphicData uri="http://schemas.openxmlformats.org/drawingml/2006/table">
            <a:tbl>
              <a:tblPr/>
              <a:tblGrid>
                <a:gridCol w="1549573">
                  <a:extLst>
                    <a:ext uri="{9D8B030D-6E8A-4147-A177-3AD203B41FA5}">
                      <a16:colId xmlns:a16="http://schemas.microsoft.com/office/drawing/2014/main" val="506554272"/>
                    </a:ext>
                  </a:extLst>
                </a:gridCol>
                <a:gridCol w="1620261">
                  <a:extLst>
                    <a:ext uri="{9D8B030D-6E8A-4147-A177-3AD203B41FA5}">
                      <a16:colId xmlns:a16="http://schemas.microsoft.com/office/drawing/2014/main" val="2526851896"/>
                    </a:ext>
                  </a:extLst>
                </a:gridCol>
                <a:gridCol w="1636661">
                  <a:extLst>
                    <a:ext uri="{9D8B030D-6E8A-4147-A177-3AD203B41FA5}">
                      <a16:colId xmlns:a16="http://schemas.microsoft.com/office/drawing/2014/main" val="159862345"/>
                    </a:ext>
                  </a:extLst>
                </a:gridCol>
                <a:gridCol w="1735846">
                  <a:extLst>
                    <a:ext uri="{9D8B030D-6E8A-4147-A177-3AD203B41FA5}">
                      <a16:colId xmlns:a16="http://schemas.microsoft.com/office/drawing/2014/main" val="3006538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1"/>
                          </a:solidFill>
                          <a:effectLst/>
                        </a:rPr>
                        <a:t>churn_rate_87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1"/>
                          </a:solidFill>
                          <a:effectLst/>
                        </a:rPr>
                        <a:t>churn_rate_30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churn_rate_ratio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895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74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0.25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0.08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3.1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798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0.32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0.07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4.6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653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0.49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0.12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646466"/>
                          </a:solidFill>
                          <a:effectLst/>
                        </a:rPr>
                        <a:t>4.1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934405"/>
                  </a:ext>
                </a:extLst>
              </a:tr>
            </a:tbl>
          </a:graphicData>
        </a:graphic>
      </p:graphicFrame>
      <p:sp>
        <p:nvSpPr>
          <p:cNvPr id="5" name="Shape 324">
            <a:extLst>
              <a:ext uri="{FF2B5EF4-FFF2-40B4-BE49-F238E27FC236}">
                <a16:creationId xmlns:a16="http://schemas.microsoft.com/office/drawing/2014/main" id="{4B9DB7D1-2B46-F1B6-23BE-B9FC860C4E87}"/>
              </a:ext>
            </a:extLst>
          </p:cNvPr>
          <p:cNvSpPr txBox="1"/>
          <p:nvPr/>
        </p:nvSpPr>
        <p:spPr>
          <a:xfrm>
            <a:off x="6842572" y="962648"/>
            <a:ext cx="2078690" cy="3621076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Monaco"/>
              </a:rPr>
              <a:t>Segment 30 has a churn rate that is 3.1-4.6 </a:t>
            </a:r>
            <a:r>
              <a:rPr lang="en-US" sz="1600" dirty="0">
                <a:solidFill>
                  <a:schemeClr val="tx1"/>
                </a:solidFill>
                <a:latin typeface="Monaco"/>
              </a:rPr>
              <a:t>lower </a:t>
            </a:r>
            <a:r>
              <a:rPr lang="en-US" sz="1600" dirty="0">
                <a:solidFill>
                  <a:schemeClr val="tx1"/>
                </a:solidFill>
                <a:effectLst/>
                <a:latin typeface="Monaco"/>
              </a:rPr>
              <a:t>than segment 87.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  <a:latin typeface="Monaco"/>
                <a:ea typeface="Roboto"/>
                <a:cs typeface="Roboto"/>
                <a:sym typeface="Roboto"/>
              </a:rPr>
              <a:t>(full code available in file ‘SQL_User_Churn_dlf2024.sql’).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tx1"/>
              </a:solidFill>
              <a:latin typeface="Monaco"/>
              <a:ea typeface="Roboto"/>
              <a:cs typeface="Roboto"/>
              <a:sym typeface="Roboto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600" dirty="0" err="1">
                <a:effectLst/>
                <a:latin typeface="Apercu"/>
              </a:rPr>
              <a:t>Codeflix</a:t>
            </a:r>
            <a:r>
              <a:rPr lang="en-AU" sz="1600" dirty="0">
                <a:effectLst/>
                <a:latin typeface="Apercu"/>
              </a:rPr>
              <a:t> should investigate how those segments differ to try and mitigate future churn rates.</a:t>
            </a:r>
            <a:endParaRPr lang="en-US"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4169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8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User Churn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Delphine Vincent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16/07/2024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646856" y="712925"/>
            <a:ext cx="6105635" cy="418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marR="0" lvl="0" indent="-4572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Inspect data</a:t>
            </a:r>
          </a:p>
          <a:p>
            <a:pPr marL="419100" marR="0" lvl="0" indent="-3429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segments</a:t>
            </a:r>
          </a:p>
          <a:p>
            <a:pPr marL="419100" marR="0" lvl="0" indent="-3429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months</a:t>
            </a:r>
          </a:p>
          <a:p>
            <a:pPr marL="76200" marR="0" lvl="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 Churn rates for each segments</a:t>
            </a:r>
          </a:p>
          <a:p>
            <a:pPr marL="419100" marR="0" lvl="0" indent="-3429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month table</a:t>
            </a:r>
          </a:p>
          <a:p>
            <a:pPr marL="419100" marR="0" lvl="0" indent="-3429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cross join table</a:t>
            </a:r>
          </a:p>
          <a:p>
            <a:pPr marL="419100" marR="0" lvl="0" indent="-3429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status table (active/canceled)</a:t>
            </a:r>
          </a:p>
          <a:p>
            <a:pPr marL="419100" marR="0" lvl="0" indent="-3429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aggregate table</a:t>
            </a:r>
          </a:p>
          <a:p>
            <a:pPr marL="419100" marR="0" lvl="0" indent="-3429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Compute churn rates</a:t>
            </a:r>
          </a:p>
          <a:p>
            <a:pPr marL="76200" marR="0" lvl="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76200" marR="0" lvl="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</a:pP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Inspect data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Inspect </a:t>
            </a:r>
            <a:r>
              <a:rPr lang="en-AU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subscriptions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966860033"/>
              </p:ext>
            </p:extLst>
          </p:nvPr>
        </p:nvGraphicFramePr>
        <p:xfrm>
          <a:off x="69473" y="2057181"/>
          <a:ext cx="9005051" cy="29453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048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2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04">
                  <a:extLst>
                    <a:ext uri="{9D8B030D-6E8A-4147-A177-3AD203B41FA5}">
                      <a16:colId xmlns:a16="http://schemas.microsoft.com/office/drawing/2014/main" val="1273125118"/>
                    </a:ext>
                  </a:extLst>
                </a:gridCol>
                <a:gridCol w="2007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subscription_start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subscription_end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chemeClr val="bg1"/>
                          </a:solidFill>
                          <a:effectLst/>
                        </a:rPr>
                        <a:t>segment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488756"/>
                  </a:ext>
                </a:extLst>
              </a:tr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317213"/>
                  </a:ext>
                </a:extLst>
              </a:tr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2017-03-07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084706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2017-02-12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2017-03-09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2017-01-20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8846139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2016-12-02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AU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356654"/>
                  </a:ext>
                </a:extLst>
              </a:tr>
            </a:tbl>
          </a:graphicData>
        </a:graphic>
      </p:graphicFrame>
      <p:sp>
        <p:nvSpPr>
          <p:cNvPr id="2" name="Shape 323">
            <a:extLst>
              <a:ext uri="{FF2B5EF4-FFF2-40B4-BE49-F238E27FC236}">
                <a16:creationId xmlns:a16="http://schemas.microsoft.com/office/drawing/2014/main" id="{323988BE-C67C-A589-31BB-01690C151344}"/>
              </a:ext>
            </a:extLst>
          </p:cNvPr>
          <p:cNvSpPr txBox="1"/>
          <p:nvPr/>
        </p:nvSpPr>
        <p:spPr>
          <a:xfrm>
            <a:off x="69473" y="1130225"/>
            <a:ext cx="3892927" cy="61617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 /* Task 1 - Inspect survey table */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 SELECT * FROM subscriptions LIMIT 100;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hape 324">
            <a:extLst>
              <a:ext uri="{FF2B5EF4-FFF2-40B4-BE49-F238E27FC236}">
                <a16:creationId xmlns:a16="http://schemas.microsoft.com/office/drawing/2014/main" id="{0AE2C900-8871-B874-5BC6-D81E232B8920}"/>
              </a:ext>
            </a:extLst>
          </p:cNvPr>
          <p:cNvSpPr txBox="1"/>
          <p:nvPr/>
        </p:nvSpPr>
        <p:spPr>
          <a:xfrm>
            <a:off x="4204627" y="1130224"/>
            <a:ext cx="3227804" cy="48756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Monaco"/>
              </a:rPr>
              <a:t>There are 2 segments: 87 and 30.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Date range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77975" y="1214964"/>
            <a:ext cx="4394025" cy="9772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/* Task 2 - Determine the range of months */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MIN(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date_min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MAX(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date_max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subscriptions;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4829908" y="1219666"/>
            <a:ext cx="4002392" cy="73483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Monaco"/>
              </a:rPr>
              <a:t>Dates range from 2016-12-01 to 2017-03-30.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Monaco"/>
              </a:rPr>
              <a:t>4 months are covered.</a:t>
            </a:r>
            <a:endParaRPr lang="en-US"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39319181"/>
              </p:ext>
            </p:extLst>
          </p:nvPr>
        </p:nvGraphicFramePr>
        <p:xfrm>
          <a:off x="177975" y="2436726"/>
          <a:ext cx="5331871" cy="75227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798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3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chemeClr val="bg1"/>
                          </a:solidFill>
                          <a:effectLst/>
                        </a:rPr>
                        <a:t>date_min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date_max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646466"/>
                          </a:solidFill>
                          <a:effectLst/>
                        </a:rPr>
                        <a:t>2017-03-30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Churn rates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390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6988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Create Month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420588068"/>
              </p:ext>
            </p:extLst>
          </p:nvPr>
        </p:nvGraphicFramePr>
        <p:xfrm>
          <a:off x="4738534" y="1511705"/>
          <a:ext cx="3458308" cy="196017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1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231">
                  <a:extLst>
                    <a:ext uri="{9D8B030D-6E8A-4147-A177-3AD203B41FA5}">
                      <a16:colId xmlns:a16="http://schemas.microsoft.com/office/drawing/2014/main" val="374918825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first_day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last_day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2016-12-31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488756"/>
                  </a:ext>
                </a:extLst>
              </a:tr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317213"/>
                  </a:ext>
                </a:extLst>
              </a:tr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2017-02-23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084706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646466"/>
                          </a:solidFill>
                          <a:effectLst/>
                        </a:rPr>
                        <a:t>2017-03-30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hape 323">
            <a:extLst>
              <a:ext uri="{FF2B5EF4-FFF2-40B4-BE49-F238E27FC236}">
                <a16:creationId xmlns:a16="http://schemas.microsoft.com/office/drawing/2014/main" id="{323988BE-C67C-A589-31BB-01690C151344}"/>
              </a:ext>
            </a:extLst>
          </p:cNvPr>
          <p:cNvSpPr txBox="1"/>
          <p:nvPr/>
        </p:nvSpPr>
        <p:spPr>
          <a:xfrm>
            <a:off x="315656" y="895764"/>
            <a:ext cx="4033603" cy="40132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/* Task 3 - create a temporary table of months */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WITH months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(SELECT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'2016-12-01' as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'2016-12-31' as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'2017-01-01' as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'2017-01-31' as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'2017-02-01' as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'2017-02-23' as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'2017-03-01' as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'2017-03-30' as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months;</a:t>
            </a:r>
          </a:p>
        </p:txBody>
      </p:sp>
    </p:spTree>
    <p:extLst>
      <p:ext uri="{BB962C8B-B14F-4D97-AF65-F5344CB8AC3E}">
        <p14:creationId xmlns:p14="http://schemas.microsoft.com/office/powerpoint/2010/main" val="542286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11273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Create a cross join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hape 323">
            <a:extLst>
              <a:ext uri="{FF2B5EF4-FFF2-40B4-BE49-F238E27FC236}">
                <a16:creationId xmlns:a16="http://schemas.microsoft.com/office/drawing/2014/main" id="{323988BE-C67C-A589-31BB-01690C151344}"/>
              </a:ext>
            </a:extLst>
          </p:cNvPr>
          <p:cNvSpPr txBox="1"/>
          <p:nvPr/>
        </p:nvSpPr>
        <p:spPr>
          <a:xfrm>
            <a:off x="69475" y="1337489"/>
            <a:ext cx="3084033" cy="228494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/* Task 4 - create a temporary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 from subscriptions and months */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-- COPY PASTE CODES FROM 2.1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(SELECT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subscriptions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CROSS JOIN months)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LIMIT 8;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8D136D-AE6D-016E-FC62-C139C56B7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881155"/>
              </p:ext>
            </p:extLst>
          </p:nvPr>
        </p:nvGraphicFramePr>
        <p:xfrm>
          <a:off x="3446584" y="1322070"/>
          <a:ext cx="5522433" cy="2499360"/>
        </p:xfrm>
        <a:graphic>
          <a:graphicData uri="http://schemas.openxmlformats.org/drawingml/2006/table">
            <a:tbl>
              <a:tblPr/>
              <a:tblGrid>
                <a:gridCol w="553679">
                  <a:extLst>
                    <a:ext uri="{9D8B030D-6E8A-4147-A177-3AD203B41FA5}">
                      <a16:colId xmlns:a16="http://schemas.microsoft.com/office/drawing/2014/main" val="3731132809"/>
                    </a:ext>
                  </a:extLst>
                </a:gridCol>
                <a:gridCol w="1165420">
                  <a:extLst>
                    <a:ext uri="{9D8B030D-6E8A-4147-A177-3AD203B41FA5}">
                      <a16:colId xmlns:a16="http://schemas.microsoft.com/office/drawing/2014/main" val="1602021753"/>
                    </a:ext>
                  </a:extLst>
                </a:gridCol>
                <a:gridCol w="1128195">
                  <a:extLst>
                    <a:ext uri="{9D8B030D-6E8A-4147-A177-3AD203B41FA5}">
                      <a16:colId xmlns:a16="http://schemas.microsoft.com/office/drawing/2014/main" val="4258542006"/>
                    </a:ext>
                  </a:extLst>
                </a:gridCol>
                <a:gridCol w="765615">
                  <a:extLst>
                    <a:ext uri="{9D8B030D-6E8A-4147-A177-3AD203B41FA5}">
                      <a16:colId xmlns:a16="http://schemas.microsoft.com/office/drawing/2014/main" val="1862390537"/>
                    </a:ext>
                  </a:extLst>
                </a:gridCol>
                <a:gridCol w="954427">
                  <a:extLst>
                    <a:ext uri="{9D8B030D-6E8A-4147-A177-3AD203B41FA5}">
                      <a16:colId xmlns:a16="http://schemas.microsoft.com/office/drawing/2014/main" val="1540427859"/>
                    </a:ext>
                  </a:extLst>
                </a:gridCol>
                <a:gridCol w="955097">
                  <a:extLst>
                    <a:ext uri="{9D8B030D-6E8A-4147-A177-3AD203B41FA5}">
                      <a16:colId xmlns:a16="http://schemas.microsoft.com/office/drawing/2014/main" val="34841329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sz="1100" b="1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1" dirty="0" err="1">
                          <a:solidFill>
                            <a:schemeClr val="bg1"/>
                          </a:solidFill>
                          <a:effectLst/>
                        </a:rPr>
                        <a:t>subscription_start</a:t>
                      </a:r>
                      <a:endParaRPr lang="en-AU" sz="11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1">
                          <a:solidFill>
                            <a:schemeClr val="bg1"/>
                          </a:solidFill>
                          <a:effectLst/>
                        </a:rPr>
                        <a:t>subscription_end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1" dirty="0">
                          <a:solidFill>
                            <a:schemeClr val="bg1"/>
                          </a:solidFill>
                          <a:effectLst/>
                        </a:rPr>
                        <a:t>segment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1" dirty="0" err="1">
                          <a:solidFill>
                            <a:schemeClr val="bg1"/>
                          </a:solidFill>
                          <a:effectLst/>
                        </a:rPr>
                        <a:t>first_day</a:t>
                      </a:r>
                      <a:endParaRPr lang="en-AU" sz="11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b="1" dirty="0" err="1">
                          <a:solidFill>
                            <a:schemeClr val="bg1"/>
                          </a:solidFill>
                          <a:effectLst/>
                        </a:rPr>
                        <a:t>last_day</a:t>
                      </a:r>
                      <a:endParaRPr lang="en-AU" sz="11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590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2016-12-31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92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62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19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2017-03-31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235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2016-12-31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42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077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4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100" dirty="0">
                          <a:solidFill>
                            <a:srgbClr val="646466"/>
                          </a:solidFill>
                          <a:effectLst/>
                        </a:rPr>
                        <a:t>2017-03-31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30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24256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1280</Words>
  <Application>Microsoft Office PowerPoint</Application>
  <PresentationFormat>On-screen Show (16:9)</PresentationFormat>
  <Paragraphs>275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Monaco</vt:lpstr>
      <vt:lpstr>Courier New</vt:lpstr>
      <vt:lpstr>Roboto Thin</vt:lpstr>
      <vt:lpstr>Calibri</vt:lpstr>
      <vt:lpstr>Arial</vt:lpstr>
      <vt:lpstr>Roboto</vt:lpstr>
      <vt:lpstr>Apercu</vt:lpstr>
      <vt:lpstr>Roboto Black</vt:lpstr>
      <vt:lpstr>Dosis</vt:lpstr>
      <vt:lpstr>Simple Light</vt:lpstr>
      <vt:lpstr>Simple Light</vt:lpstr>
      <vt:lpstr>Simple Light</vt:lpstr>
      <vt:lpstr>Project Assignment: User Churn using SQL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Owner</dc:creator>
  <cp:lastModifiedBy>Delphine Vincent</cp:lastModifiedBy>
  <cp:revision>4</cp:revision>
  <dcterms:modified xsi:type="dcterms:W3CDTF">2024-07-16T05:45:01Z</dcterms:modified>
</cp:coreProperties>
</file>